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8DDB-8F45-4FEC-B3EB-41435FD722FD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791F-D032-4D41-A216-CE9FF174C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918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8DDB-8F45-4FEC-B3EB-41435FD722FD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791F-D032-4D41-A216-CE9FF174C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545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EE8E8DDB-8F45-4FEC-B3EB-41435FD722FD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DF3791F-D032-4D41-A216-CE9FF174C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968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8DDB-8F45-4FEC-B3EB-41435FD722FD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791F-D032-4D41-A216-CE9FF174C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284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8E8DDB-8F45-4FEC-B3EB-41435FD722FD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F3791F-D032-4D41-A216-CE9FF174C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46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8DDB-8F45-4FEC-B3EB-41435FD722FD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791F-D032-4D41-A216-CE9FF174C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361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8DDB-8F45-4FEC-B3EB-41435FD722FD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791F-D032-4D41-A216-CE9FF174C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26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8DDB-8F45-4FEC-B3EB-41435FD722FD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791F-D032-4D41-A216-CE9FF174C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244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8DDB-8F45-4FEC-B3EB-41435FD722FD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791F-D032-4D41-A216-CE9FF174C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08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8DDB-8F45-4FEC-B3EB-41435FD722FD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791F-D032-4D41-A216-CE9FF174C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800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8DDB-8F45-4FEC-B3EB-41435FD722FD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791F-D032-4D41-A216-CE9FF174C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822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EE8E8DDB-8F45-4FEC-B3EB-41435FD722FD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DF3791F-D032-4D41-A216-CE9FF174C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429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II and III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ESSAY TOPIC REVIEW</a:t>
            </a:r>
            <a:endParaRPr lang="en-US" sz="3200" dirty="0"/>
          </a:p>
        </p:txBody>
      </p:sp>
      <p:pic>
        <p:nvPicPr>
          <p:cNvPr id="4" name="Picture 3" descr="File:&lt;strong&gt;European&lt;/strong&gt; &lt;strong&gt;flag&lt;/strong&gt;, upside down.sv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7089" y="4495703"/>
            <a:ext cx="2709949" cy="1805504"/>
          </a:xfrm>
          <a:prstGeom prst="rect">
            <a:avLst/>
          </a:prstGeom>
        </p:spPr>
      </p:pic>
      <p:pic>
        <p:nvPicPr>
          <p:cNvPr id="5" name="Picture 4" descr="UK union &lt;strong&gt;flag&lt;/strong&gt; by mr_johnnyp - UK &lt;strong&gt;flag&lt;/strong&gt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021" y="4533171"/>
            <a:ext cx="2629706" cy="1725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633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I: How has Britain adjusted in a post colonial World: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Multiculturalism         Devolution</a:t>
            </a:r>
          </a:p>
          <a:p>
            <a:r>
              <a:rPr lang="en-US" sz="2800" dirty="0" smtClean="0"/>
              <a:t>Fragmentation           Constitutional Changes</a:t>
            </a:r>
          </a:p>
          <a:p>
            <a:r>
              <a:rPr lang="en-US" sz="2800" dirty="0" smtClean="0"/>
              <a:t>Diversity</a:t>
            </a:r>
          </a:p>
          <a:p>
            <a:r>
              <a:rPr lang="en-US" sz="2800" dirty="0" smtClean="0"/>
              <a:t>Ethnic Minorities</a:t>
            </a:r>
          </a:p>
          <a:p>
            <a:r>
              <a:rPr lang="en-US" sz="2800" dirty="0" smtClean="0"/>
              <a:t>7/7/05</a:t>
            </a:r>
          </a:p>
          <a:p>
            <a:r>
              <a:rPr lang="en-US" sz="2800" dirty="0" smtClean="0"/>
              <a:t>9/11/01</a:t>
            </a:r>
          </a:p>
          <a:p>
            <a:r>
              <a:rPr lang="en-US" sz="2800" dirty="0" smtClean="0"/>
              <a:t>“Longest Reign over them”    Unit II Packet</a:t>
            </a:r>
          </a:p>
          <a:p>
            <a:r>
              <a:rPr lang="en-US" sz="2800" dirty="0" smtClean="0"/>
              <a:t>“No one knows what Britain is anymore”    NY Times Article</a:t>
            </a:r>
          </a:p>
          <a:p>
            <a:r>
              <a:rPr lang="en-US" sz="2800" dirty="0" err="1" smtClean="0"/>
              <a:t>Brexit</a:t>
            </a:r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172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II: Europe and the Democratic Deficit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000" dirty="0" smtClean="0"/>
              <a:t>Chocolate Directive</a:t>
            </a:r>
          </a:p>
          <a:p>
            <a:r>
              <a:rPr lang="en-US" sz="3000" dirty="0" err="1" smtClean="0"/>
              <a:t>McLibel</a:t>
            </a:r>
            <a:r>
              <a:rPr lang="en-US" sz="3000" dirty="0" smtClean="0"/>
              <a:t> Case</a:t>
            </a:r>
          </a:p>
          <a:p>
            <a:r>
              <a:rPr lang="en-US" sz="3000" dirty="0" smtClean="0"/>
              <a:t>Wine and French Vintners</a:t>
            </a:r>
          </a:p>
          <a:p>
            <a:r>
              <a:rPr lang="en-US" sz="3000" dirty="0" smtClean="0"/>
              <a:t>British Beef Ban</a:t>
            </a:r>
          </a:p>
          <a:p>
            <a:r>
              <a:rPr lang="en-US" sz="3000" dirty="0" err="1" smtClean="0"/>
              <a:t>Kesselman</a:t>
            </a:r>
            <a:r>
              <a:rPr lang="en-US" sz="3000" dirty="0" smtClean="0"/>
              <a:t> Text: Pages 140-149 and 164-166</a:t>
            </a:r>
          </a:p>
          <a:p>
            <a:r>
              <a:rPr lang="en-US" sz="3000" dirty="0" smtClean="0"/>
              <a:t>ECJ?</a:t>
            </a:r>
          </a:p>
          <a:p>
            <a:endParaRPr lang="en-US" dirty="0"/>
          </a:p>
          <a:p>
            <a:r>
              <a:rPr lang="en-US" sz="3200" dirty="0" smtClean="0"/>
              <a:t>Describe how this has lead many observers to suggest Europe has a democratic deficit problem and how citizen’s feel increasingly frustrated with Europe and its </a:t>
            </a:r>
            <a:r>
              <a:rPr lang="en-US" sz="3200" dirty="0" smtClean="0"/>
              <a:t>institutions</a:t>
            </a:r>
            <a:r>
              <a:rPr lang="en-US" sz="3200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893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 them in ? Keep them out?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 case study on EU enlargement. </a:t>
            </a:r>
          </a:p>
          <a:p>
            <a:r>
              <a:rPr lang="en-US" sz="2800" dirty="0" smtClean="0"/>
              <a:t>BBC article</a:t>
            </a:r>
          </a:p>
          <a:p>
            <a:r>
              <a:rPr lang="en-US" sz="2800" dirty="0" smtClean="0"/>
              <a:t>Discuss the Pros and Cons of admitting a country to the EU, even with </a:t>
            </a:r>
            <a:r>
              <a:rPr lang="en-US" sz="2800" dirty="0" err="1" smtClean="0"/>
              <a:t>Brexit</a:t>
            </a:r>
            <a:r>
              <a:rPr lang="en-US" sz="2800" dirty="0" smtClean="0"/>
              <a:t> happening. Three pros and three cons.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Datoteka:&lt;strong&gt;EU&lt;/strong&gt; &lt;strong&gt;European&lt;/strong&gt; Neighbourhood Policy states.svg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3020" y="4048298"/>
            <a:ext cx="2658923" cy="2388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6943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83</TotalTime>
  <Words>148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Corbel</vt:lpstr>
      <vt:lpstr>Wingdings</vt:lpstr>
      <vt:lpstr>Banded</vt:lpstr>
      <vt:lpstr>Unit II and III </vt:lpstr>
      <vt:lpstr>Topic I: How has Britain adjusted in a post colonial World:</vt:lpstr>
      <vt:lpstr>Topic II: Europe and the Democratic Deficit</vt:lpstr>
      <vt:lpstr>Let them in ? Keep them out?</vt:lpstr>
    </vt:vector>
  </TitlesOfParts>
  <Company>WCS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II and III </dc:title>
  <dc:creator>James Brady</dc:creator>
  <cp:lastModifiedBy>James Brady</cp:lastModifiedBy>
  <cp:revision>9</cp:revision>
  <dcterms:created xsi:type="dcterms:W3CDTF">2017-11-06T16:34:33Z</dcterms:created>
  <dcterms:modified xsi:type="dcterms:W3CDTF">2017-11-08T14:29:21Z</dcterms:modified>
</cp:coreProperties>
</file>